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11EC-D8FF-4EBD-9B77-DAE9A5E50CE7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0F4B-52DE-4C8B-9100-0D7B3E32E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11EC-D8FF-4EBD-9B77-DAE9A5E50CE7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0F4B-52DE-4C8B-9100-0D7B3E32E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11EC-D8FF-4EBD-9B77-DAE9A5E50CE7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0F4B-52DE-4C8B-9100-0D7B3E32E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11EC-D8FF-4EBD-9B77-DAE9A5E50CE7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0F4B-52DE-4C8B-9100-0D7B3E32E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11EC-D8FF-4EBD-9B77-DAE9A5E50CE7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0F4B-52DE-4C8B-9100-0D7B3E32E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11EC-D8FF-4EBD-9B77-DAE9A5E50CE7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0F4B-52DE-4C8B-9100-0D7B3E32EC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11EC-D8FF-4EBD-9B77-DAE9A5E50CE7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0F4B-52DE-4C8B-9100-0D7B3E32E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11EC-D8FF-4EBD-9B77-DAE9A5E50CE7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0F4B-52DE-4C8B-9100-0D7B3E32E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11EC-D8FF-4EBD-9B77-DAE9A5E50CE7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0F4B-52DE-4C8B-9100-0D7B3E32E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11EC-D8FF-4EBD-9B77-DAE9A5E50CE7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BF0F4B-52DE-4C8B-9100-0D7B3E32E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11EC-D8FF-4EBD-9B77-DAE9A5E50CE7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0F4B-52DE-4C8B-9100-0D7B3E32E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12611EC-D8FF-4EBD-9B77-DAE9A5E50CE7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3BF0F4B-52DE-4C8B-9100-0D7B3E32ECD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029200"/>
            <a:ext cx="7772400" cy="860425"/>
          </a:xfrm>
        </p:spPr>
        <p:txBody>
          <a:bodyPr/>
          <a:lstStyle/>
          <a:p>
            <a:r>
              <a:rPr lang="en-US" sz="2000" dirty="0" smtClean="0"/>
              <a:t>Photo Album</a:t>
            </a:r>
            <a:br>
              <a:rPr lang="en-US" sz="2000" dirty="0" smtClean="0"/>
            </a:br>
            <a:r>
              <a:rPr lang="en-US" sz="2000" dirty="0" err="1" smtClean="0"/>
              <a:t>Majlis</a:t>
            </a:r>
            <a:r>
              <a:rPr lang="en-US" sz="2000" dirty="0" smtClean="0"/>
              <a:t> </a:t>
            </a:r>
            <a:r>
              <a:rPr lang="en-US" sz="2000" dirty="0" err="1" smtClean="0"/>
              <a:t>Akad</a:t>
            </a:r>
            <a:r>
              <a:rPr lang="en-US" sz="2000" dirty="0" smtClean="0"/>
              <a:t> </a:t>
            </a:r>
            <a:r>
              <a:rPr lang="en-US" sz="2000" dirty="0" err="1" smtClean="0"/>
              <a:t>Nikah</a:t>
            </a:r>
            <a:r>
              <a:rPr lang="en-US" sz="2000" dirty="0" smtClean="0"/>
              <a:t> – SITI MURAHHAMAH  BINTI </a:t>
            </a:r>
            <a:r>
              <a:rPr lang="en-US" sz="2000" dirty="0" err="1" smtClean="0"/>
              <a:t>iBRAHIM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943600"/>
            <a:ext cx="6400800" cy="457200"/>
          </a:xfrm>
        </p:spPr>
        <p:txBody>
          <a:bodyPr/>
          <a:lstStyle/>
          <a:p>
            <a:r>
              <a:rPr lang="en-US" dirty="0" smtClean="0"/>
              <a:t>by </a:t>
            </a:r>
            <a:r>
              <a:rPr lang="en-US" dirty="0" smtClean="0"/>
              <a:t>amoli824.net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13" y="781050"/>
            <a:ext cx="5257800" cy="39433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987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ti_munawarah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86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ti_munawarah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067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ti_munawarah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872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ti_munawarah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59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ti_munawarah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67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ti_munawarah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53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ti_munawarah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74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ti_munawarah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04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ti_munawarah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554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ti_munawarah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73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ti_munawarah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0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ti_munawarah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583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</TotalTime>
  <Words>4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Photo Album Majlis Akad Nikah – SITI MURAHHAMAH  BINTI iBRAHIM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 Nikah Siti Munawarah Photo Album</dc:title>
  <dc:creator>LOT824</dc:creator>
  <cp:lastModifiedBy>LOT824</cp:lastModifiedBy>
  <cp:revision>3</cp:revision>
  <dcterms:created xsi:type="dcterms:W3CDTF">2012-08-24T07:50:10Z</dcterms:created>
  <dcterms:modified xsi:type="dcterms:W3CDTF">2012-08-24T13:15:44Z</dcterms:modified>
</cp:coreProperties>
</file>